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Italie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Chateaux Loire (US),Provence (FR),Vosges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Ardeche (FR),Auvergne (FR),Vosges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Ardeche (FR),Auvergne (FR),Languedoc Roussillon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(FR),Antibes (FR),Porto Vecchio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Ars en Ré (FR),Palavas les Flots (FR),Carnac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Arcachon (FR),Ars en Ré (FR),Carnac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(FR),Les Deux Alpes (FR),Courchevel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Arcs (FR),Courchevel (FR),Val d Isère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Courchevel (FR),Font Romeu (FR),Les Arcs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(GP),Réunion (RE),Tahiti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(GP),Réunion (RE),Guyane (GF)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(GP),Réunion (RE),Nouvelle Caledonie (NC)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(FR),Strasbourg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(FR),Toulouse (FR),Nantes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(FR),Paris (FR),Toulouse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Itali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Italie Les Deux Alp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Italie Courchevel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083"/>
          </a:xfrm>
          <a:prstGeom prst="rect">
            <a:avLst/>
          </a:prstGeom>
        </p:spPr>
      </p:pic>
      <p:pic>
        <p:nvPicPr>
          <p:cNvPr id="8" name="Picture 7" descr="Evolution hebdomadaire Italie Alpe d Hue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1050"/>
          </a:xfrm>
          <a:prstGeom prst="rect">
            <a:avLst/>
          </a:prstGeom>
        </p:spPr>
      </p:pic>
      <p:pic>
        <p:nvPicPr>
          <p:cNvPr id="9" name="Picture 8" descr="Evolution hebdomadaire Italie Font Romeu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900862"/>
          </a:xfrm>
          <a:prstGeom prst="rect">
            <a:avLst/>
          </a:prstGeom>
        </p:spPr>
      </p:pic>
      <p:pic>
        <p:nvPicPr>
          <p:cNvPr id="10" name="Picture 9" descr="Evolution hebdomadaire Italie Val d Isèr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9008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3206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1783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Itali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hebdomadaire Italie Guadeloupe (GP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Italie Tahiti (P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Italie Guyane (GF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Italie Martinique (LC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Italie Saint Martin (ile d Amérique du nord) (M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35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71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62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Itali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Italie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Italie Strasbourg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083"/>
          </a:xfrm>
          <a:prstGeom prst="rect">
            <a:avLst/>
          </a:prstGeom>
        </p:spPr>
      </p:pic>
      <p:pic>
        <p:nvPicPr>
          <p:cNvPr id="8" name="Picture 7" descr="Evolution hebdomadaire Italie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083"/>
          </a:xfrm>
          <a:prstGeom prst="rect">
            <a:avLst/>
          </a:prstGeom>
        </p:spPr>
      </p:pic>
      <p:pic>
        <p:nvPicPr>
          <p:cNvPr id="9" name="Picture 8" descr="Evolution hebdomadaire Italie Marseill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hebdomadaire Italie Toulous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9008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9106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283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Italie Vosge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hebdomadaire Italie Chateaux Loire (U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Italie Languedoc Roussillon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1050"/>
          </a:xfrm>
          <a:prstGeom prst="rect">
            <a:avLst/>
          </a:prstGeom>
        </p:spPr>
      </p:pic>
      <p:pic>
        <p:nvPicPr>
          <p:cNvPr id="8" name="Picture 7" descr="Evolution hebdomadaire Italie Auvergn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Italie Normandi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hebdomadaire Italie Alsac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46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89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Itali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Italie Antib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Italie Porto Vecchio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083"/>
          </a:xfrm>
          <a:prstGeom prst="rect">
            <a:avLst/>
          </a:prstGeom>
        </p:spPr>
      </p:pic>
      <p:pic>
        <p:nvPicPr>
          <p:cNvPr id="8" name="Picture 7" descr="Evolution hebdomadaire Italie Can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900862"/>
          </a:xfrm>
          <a:prstGeom prst="rect">
            <a:avLst/>
          </a:prstGeom>
        </p:spPr>
      </p:pic>
      <p:pic>
        <p:nvPicPr>
          <p:cNvPr id="9" name="Picture 8" descr="Evolution hebdomadaire Italie Saint Malo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900862"/>
          </a:xfrm>
          <a:prstGeom prst="rect">
            <a:avLst/>
          </a:prstGeom>
        </p:spPr>
      </p:pic>
      <p:pic>
        <p:nvPicPr>
          <p:cNvPr id="10" name="Picture 9" descr="Evolution hebdomadaire Italie Fréju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28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1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36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